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https://github.com/Adithya-prog/trinity/blob/ef3039f5c9ba8852549ac9b1eb39d5231a8aacb3/Data%20Wrangling.ipynb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https://github.com/Adithya-prog/trinity/blob/cc212796e70d4c8c54934813e54b421e8eb93712/EDA%20with%20Data%20Visualization.ipynb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https://github.com/Adithya-prog/trinity/blob/1d23fb217a7231254f0952d45929eb5e22234caf/EDA%20with%20SQL.ipynb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https://github.com/Adithya-prog/trinity/blob/2c2b978288e6011f50e814338641930ff5c02d87/Extracting%20and%20Visualizing%20Stock%20Data.ipynb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https://github.com/Adithya-prog/trinity/blob/e00c8bf4f732e79ded2fddb3be92cb108e6705cd/Machine%20Learning%20Prediction.ipynb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https://github.com/Adithya-prog/trinity/blob/e71fc0b8d8fc941b904d584c193185aa934dfd1d/Data%20Collection%20API.ipynb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https://github.com/Adithya-prog/trinity/blob/4d895ba4917c8870158efed88f61f82476cd424f/Data%20Collection%20with%20Web%20Scraping.ipynb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1338</TotalTime>
  <Words>1799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Adithya Baladev</cp:lastModifiedBy>
  <cp:revision>199</cp:revision>
  <dcterms:created xsi:type="dcterms:W3CDTF">2021-04-29T18:58:34Z</dcterms:created>
  <dcterms:modified xsi:type="dcterms:W3CDTF">2025-02-14T10:32:44Z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